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71" r:id="rId7"/>
    <p:sldId id="272" r:id="rId8"/>
    <p:sldId id="264" r:id="rId9"/>
    <p:sldId id="260" r:id="rId10"/>
    <p:sldId id="268" r:id="rId11"/>
    <p:sldId id="269" r:id="rId12"/>
    <p:sldId id="277" r:id="rId13"/>
    <p:sldId id="273" r:id="rId14"/>
    <p:sldId id="276" r:id="rId15"/>
    <p:sldId id="275" r:id="rId16"/>
    <p:sldId id="274" r:id="rId17"/>
    <p:sldId id="262" r:id="rId18"/>
    <p:sldId id="26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20639" y="4375740"/>
            <a:ext cx="4345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HTML / CSS </a:t>
            </a:r>
          </a:p>
          <a:p>
            <a:r>
              <a:rPr lang="en-US" sz="3200" b="1" u="sng" dirty="0"/>
              <a:t>Welcome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05" y="210639"/>
            <a:ext cx="7410450" cy="303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520516" y="30391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index.html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4" y="1104746"/>
            <a:ext cx="3371850" cy="555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/>
          <p:cNvSpPr/>
          <p:nvPr/>
        </p:nvSpPr>
        <p:spPr>
          <a:xfrm>
            <a:off x="2895599" y="56299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066" y="2782669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Push Temperature Data</a:t>
            </a:r>
          </a:p>
          <a:p>
            <a:r>
              <a:rPr lang="en-US" b="1" u="sng" dirty="0"/>
              <a:t> To Cloud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0" y="186816"/>
            <a:ext cx="7526453" cy="6494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9645144" y="1729877"/>
            <a:ext cx="2192695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temperature_records.php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78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083" y="478271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RSS Feed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09" y="223488"/>
            <a:ext cx="9094523" cy="647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877726" y="576995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temperature_monitor_rssfeed.php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3463" y="49585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Temperature Posting Script To The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78" y="2126054"/>
            <a:ext cx="9972675" cy="3267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667895" y="5183190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5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580" y="377864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DB Connection Helper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422" y="2363533"/>
            <a:ext cx="5257800" cy="132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7172131" y="3553236"/>
            <a:ext cx="1912876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3027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03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DB Table Structure</a:t>
            </a:r>
          </a:p>
        </p:txBody>
      </p:sp>
    </p:spTree>
    <p:extLst>
      <p:ext uri="{BB962C8B-B14F-4D97-AF65-F5344CB8AC3E}">
        <p14:creationId xmlns:p14="http://schemas.microsoft.com/office/powerpoint/2010/main" val="387114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HTML / CSS (Welcome / Temperature Display Page)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152400" y="3320512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40492" y="1756385"/>
            <a:ext cx="813659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WiFi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1)</a:t>
            </a:r>
          </a:p>
        </p:txBody>
      </p:sp>
    </p:spTree>
    <p:extLst>
      <p:ext uri="{BB962C8B-B14F-4D97-AF65-F5344CB8AC3E}">
        <p14:creationId xmlns:p14="http://schemas.microsoft.com/office/powerpoint/2010/main" val="49919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2)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4340</TotalTime>
  <Words>203</Words>
  <Application>Microsoft Office PowerPoint</Application>
  <PresentationFormat>Widescreen</PresentationFormat>
  <Paragraphs>68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44</cp:revision>
  <dcterms:created xsi:type="dcterms:W3CDTF">2017-05-12T07:17:52Z</dcterms:created>
  <dcterms:modified xsi:type="dcterms:W3CDTF">2017-05-22T06:33:24Z</dcterms:modified>
</cp:coreProperties>
</file>